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668" r:id="rId2"/>
    <p:sldId id="1014" r:id="rId3"/>
    <p:sldId id="1012" r:id="rId4"/>
    <p:sldId id="1015" r:id="rId5"/>
    <p:sldId id="1016" r:id="rId6"/>
    <p:sldId id="1017" r:id="rId7"/>
    <p:sldId id="1013" r:id="rId8"/>
    <p:sldId id="1019" r:id="rId9"/>
    <p:sldId id="1018" r:id="rId10"/>
    <p:sldId id="1021" r:id="rId11"/>
    <p:sldId id="1022" r:id="rId12"/>
    <p:sldId id="1020" r:id="rId13"/>
    <p:sldId id="1023" r:id="rId14"/>
    <p:sldId id="1024" r:id="rId15"/>
    <p:sldId id="1025" r:id="rId16"/>
    <p:sldId id="1026" r:id="rId17"/>
  </p:sldIdLst>
  <p:sldSz cx="9144000" cy="6858000" type="screen4x3"/>
  <p:notesSz cx="6858000" cy="9144000"/>
  <p:embeddedFontLst>
    <p:embeddedFont>
      <p:font typeface="배달의민족 도현" panose="020B0600000101010101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2060"/>
    <a:srgbClr val="09487D"/>
    <a:srgbClr val="0F375F"/>
    <a:srgbClr val="4472C4"/>
    <a:srgbClr val="B90538"/>
    <a:srgbClr val="EAE5DB"/>
    <a:srgbClr val="E7F2F6"/>
    <a:srgbClr val="EEEFF1"/>
    <a:srgbClr val="07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517" autoAdjust="0"/>
  </p:normalViewPr>
  <p:slideViewPr>
    <p:cSldViewPr snapToGrid="0">
      <p:cViewPr varScale="1">
        <p:scale>
          <a:sx n="104" d="100"/>
          <a:sy n="104" d="100"/>
        </p:scale>
        <p:origin x="18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885CCA-C6D5-4C4D-A7B1-2E246C2D16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8A684-1B44-4546-A0C1-7B32023D4F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4E36B-1C04-4D94-BF16-C1BAA1300B44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50BEF-B509-43C3-B1FF-077BD6C2C1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E09C8-4B4E-4047-842C-1652950DB7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C4516-9396-43CA-A567-2C115E37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084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46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2527 1615 24575,'-4'-2'0,"-1"1"0,1-1 0,0-1 0,0 1 0,0 0 0,0-1 0,0 0 0,-3-4 0,-10-5 0,-57-29 0,-91-36 0,104 48 0,-94-61 0,122 69 0,-40-21 0,40 24 0,0-2 0,2-1 0,-52-43 0,58 41 0,-2 1 0,-52-32 0,-85-54 0,126 86 0,-1 2 0,-61-23 0,42 19 0,14 5 0,-265-126 0,274 126 0,-8-4 0,0-1 0,2-2 0,1-2 0,-58-54 0,-266-281 0,351 352 0,0 0 0,-1 2 0,0 0 0,-30-15 0,-14-8 0,32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4:46:5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2605 2688 24575,'-1'0'0,"0"-1"0,0 1 0,1-1 0,-1 1 0,0-1 0,0 1 0,1-1 0,-1 0 0,1 1 0,-1-1 0,0 0 0,1 1 0,0-1 0,-1 0 0,1 0 0,-1 0 0,1 1 0,0-1 0,-1 0 0,1 0 0,0 0 0,0 0 0,0 0 0,0 0 0,0 1 0,0-1 0,0 0 0,0 0 0,0 0 0,0 0 0,0 0 0,1 0 0,-1 1 0,0-1 0,1 0 0,0-1 0,8-33 0,0 7 0,0 0 0,-2-1 0,-2 1 0,0-1 0,0-30 0,7-38 0,-6 59 0,2-65 0,-7 0 0,-3-85 0,-3 140 0,-3-50 0,-5-114 0,-1 40 0,1 40 0,12 101 0,-2-1 0,-8-38 0,-35-216 0,44 268 0,-15-83 0,-46-158 0,54 234 0,0 1 0,-2-1 0,-1 1 0,0 1 0,-2 0 0,-1 1 0,-1 1 0,0 0 0,-2 1 0,0 1 0,-1 0 0,-1 2 0,-1 0 0,0 1 0,-1 2 0,-28-15 0,19 15 0,-2 1 0,1 1 0,-2 2 0,1 1 0,-47-6 0,-153 12 0,123 5 0,86 1 0,0 1 0,0 1 0,0 1 0,1 1 0,0 1 0,-37 18 0,11-6 0,-17 10 0,0 2 0,-83 56 0,97-53 0,1 3 0,-84 81 0,106-93 0,-2-1 0,-47 30 0,22-16 0,-52 31 0,25-22 0,-169 71 0,206-100 0,-53 15 0,77-31-1365,11-2-5461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A01D7-1E42-4EE9-AA0E-F6278FFD2BCF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DFA1F-BCB9-41D8-BC96-BE5836EB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523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95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51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36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0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09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33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0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막대의 길이는 구멍보다 깁니다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0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50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622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0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65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52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3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2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6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73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17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7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3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4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5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2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8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9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27DC-0F23-4A3C-9F9E-44F7D15B5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2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4F655-79CF-4D63-9A9D-7E7FA0CB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4243" y="857973"/>
            <a:ext cx="7188199" cy="1517434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로봇 알고리즘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EB9DA9-91A5-47D6-8AE0-5F4E260F5ACF}"/>
              </a:ext>
            </a:extLst>
          </p:cNvPr>
          <p:cNvSpPr/>
          <p:nvPr/>
        </p:nvSpPr>
        <p:spPr>
          <a:xfrm>
            <a:off x="611560" y="3004314"/>
            <a:ext cx="8015380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lnSpc>
                <a:spcPct val="114000"/>
              </a:lnSpc>
              <a:buSzPct val="100000"/>
              <a:defRPr/>
            </a:pPr>
            <a:r>
              <a:rPr lang="en-US" altLang="ko-KR" sz="3200" kern="0" spc="-15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HW3 RRT</a:t>
            </a:r>
            <a:endParaRPr lang="en-US" altLang="ko-KR" sz="3200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EA0A5F7A-49C5-4835-AF29-90BDAFEB2B6A}"/>
              </a:ext>
            </a:extLst>
          </p:cNvPr>
          <p:cNvSpPr/>
          <p:nvPr/>
        </p:nvSpPr>
        <p:spPr>
          <a:xfrm>
            <a:off x="670120" y="3645024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12">
            <a:extLst>
              <a:ext uri="{FF2B5EF4-FFF2-40B4-BE49-F238E27FC236}">
                <a16:creationId xmlns:a16="http://schemas.microsoft.com/office/drawing/2014/main" id="{6F8816CF-F33D-4493-9440-E44D2CC1A27B}"/>
              </a:ext>
            </a:extLst>
          </p:cNvPr>
          <p:cNvSpPr/>
          <p:nvPr/>
        </p:nvSpPr>
        <p:spPr>
          <a:xfrm>
            <a:off x="564669" y="4542113"/>
            <a:ext cx="8015380" cy="39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330325" rtl="0" eaLnBrk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50" normalizeH="0" baseline="0" noProof="0">
                <a:ln>
                  <a:noFill/>
                </a:ln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오영제 정호진 허명범</a:t>
            </a:r>
            <a:endParaRPr kumimoji="0" lang="en-US" altLang="ko-KR" sz="2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541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3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2A367-6A21-4A91-94E0-26089C72C9A4}"/>
              </a:ext>
            </a:extLst>
          </p:cNvPr>
          <p:cNvSpPr/>
          <p:nvPr/>
        </p:nvSpPr>
        <p:spPr>
          <a:xfrm>
            <a:off x="1527915" y="5760156"/>
            <a:ext cx="1164566" cy="121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8ABBF-CFDB-8DD6-D247-6259D3D0CEDF}"/>
              </a:ext>
            </a:extLst>
          </p:cNvPr>
          <p:cNvSpPr/>
          <p:nvPr/>
        </p:nvSpPr>
        <p:spPr>
          <a:xfrm>
            <a:off x="5793832" y="5760156"/>
            <a:ext cx="1164566" cy="12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0B615-0DA8-FA08-AC7E-DF883BF893D7}"/>
              </a:ext>
            </a:extLst>
          </p:cNvPr>
          <p:cNvSpPr txBox="1"/>
          <p:nvPr/>
        </p:nvSpPr>
        <p:spPr>
          <a:xfrm>
            <a:off x="3056871" y="55754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init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C442E-CF0C-9437-F39C-40E7B11EB3F0}"/>
              </a:ext>
            </a:extLst>
          </p:cNvPr>
          <p:cNvSpPr txBox="1"/>
          <p:nvPr/>
        </p:nvSpPr>
        <p:spPr>
          <a:xfrm>
            <a:off x="7322787" y="557549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1ECDA-AB53-1378-7032-40AB6A8D0508}"/>
              </a:ext>
            </a:extLst>
          </p:cNvPr>
          <p:cNvSpPr txBox="1"/>
          <p:nvPr/>
        </p:nvSpPr>
        <p:spPr>
          <a:xfrm>
            <a:off x="6189709" y="48530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1840899" y="48530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97AB3-00E2-6B9C-1CA1-50C415AB7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03" y="1695829"/>
            <a:ext cx="3297442" cy="3154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583AC3-F9C1-BE31-D1B2-DC3E7F62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95829"/>
            <a:ext cx="4051668" cy="315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8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3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98D6-2C1C-7A17-57A0-5C680DFB64FE}"/>
              </a:ext>
            </a:extLst>
          </p:cNvPr>
          <p:cNvSpPr txBox="1"/>
          <p:nvPr/>
        </p:nvSpPr>
        <p:spPr>
          <a:xfrm>
            <a:off x="2518172" y="5499259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짧은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2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Map2_짧은막대">
            <a:hlinkClick r:id="" action="ppaction://media"/>
            <a:extLst>
              <a:ext uri="{FF2B5EF4-FFF2-40B4-BE49-F238E27FC236}">
                <a16:creationId xmlns:a16="http://schemas.microsoft.com/office/drawing/2014/main" id="{733FA029-2A2D-E20E-3285-931A9D9BA0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2003230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75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3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98D6-2C1C-7A17-57A0-5C680DFB64FE}"/>
              </a:ext>
            </a:extLst>
          </p:cNvPr>
          <p:cNvSpPr txBox="1"/>
          <p:nvPr/>
        </p:nvSpPr>
        <p:spPr>
          <a:xfrm>
            <a:off x="2518172" y="5499259"/>
            <a:ext cx="419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1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Map2_긴막대">
            <a:hlinkClick r:id="" action="ppaction://media"/>
            <a:extLst>
              <a:ext uri="{FF2B5EF4-FFF2-40B4-BE49-F238E27FC236}">
                <a16:creationId xmlns:a16="http://schemas.microsoft.com/office/drawing/2014/main" id="{4DB4D5A0-E6E5-AE2F-B468-B3C37851D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954739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8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4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2A367-6A21-4A91-94E0-26089C72C9A4}"/>
              </a:ext>
            </a:extLst>
          </p:cNvPr>
          <p:cNvSpPr/>
          <p:nvPr/>
        </p:nvSpPr>
        <p:spPr>
          <a:xfrm>
            <a:off x="1527915" y="5760156"/>
            <a:ext cx="1164566" cy="121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8ABBF-CFDB-8DD6-D247-6259D3D0CEDF}"/>
              </a:ext>
            </a:extLst>
          </p:cNvPr>
          <p:cNvSpPr/>
          <p:nvPr/>
        </p:nvSpPr>
        <p:spPr>
          <a:xfrm>
            <a:off x="5793832" y="5760156"/>
            <a:ext cx="1164566" cy="12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0B615-0DA8-FA08-AC7E-DF883BF893D7}"/>
              </a:ext>
            </a:extLst>
          </p:cNvPr>
          <p:cNvSpPr txBox="1"/>
          <p:nvPr/>
        </p:nvSpPr>
        <p:spPr>
          <a:xfrm>
            <a:off x="3056871" y="55754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init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C442E-CF0C-9437-F39C-40E7B11EB3F0}"/>
              </a:ext>
            </a:extLst>
          </p:cNvPr>
          <p:cNvSpPr txBox="1"/>
          <p:nvPr/>
        </p:nvSpPr>
        <p:spPr>
          <a:xfrm>
            <a:off x="7322787" y="557549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1ECDA-AB53-1378-7032-40AB6A8D0508}"/>
              </a:ext>
            </a:extLst>
          </p:cNvPr>
          <p:cNvSpPr txBox="1"/>
          <p:nvPr/>
        </p:nvSpPr>
        <p:spPr>
          <a:xfrm>
            <a:off x="6189709" y="48530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1840899" y="48530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0A6A2-6EFE-5478-5A88-F54DFCE1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" y="1466430"/>
            <a:ext cx="3340382" cy="3225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F4DC46-0FF1-FC96-D451-CEB364C96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243" y="1466431"/>
            <a:ext cx="4092826" cy="32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90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4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98D6-2C1C-7A17-57A0-5C680DFB64FE}"/>
              </a:ext>
            </a:extLst>
          </p:cNvPr>
          <p:cNvSpPr txBox="1"/>
          <p:nvPr/>
        </p:nvSpPr>
        <p:spPr>
          <a:xfrm>
            <a:off x="2518172" y="5499259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짧은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5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Map3_짧은막대">
            <a:hlinkClick r:id="" action="ppaction://media"/>
            <a:extLst>
              <a:ext uri="{FF2B5EF4-FFF2-40B4-BE49-F238E27FC236}">
                <a16:creationId xmlns:a16="http://schemas.microsoft.com/office/drawing/2014/main" id="{388C835B-2999-F412-6843-493DB5FC4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954739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2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4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898D6-2C1C-7A17-57A0-5C680DFB64FE}"/>
              </a:ext>
            </a:extLst>
          </p:cNvPr>
          <p:cNvSpPr txBox="1"/>
          <p:nvPr/>
        </p:nvSpPr>
        <p:spPr>
          <a:xfrm>
            <a:off x="2518172" y="5499259"/>
            <a:ext cx="4180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2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Map3_긴막대">
            <a:hlinkClick r:id="" action="ppaction://media"/>
            <a:extLst>
              <a:ext uri="{FF2B5EF4-FFF2-40B4-BE49-F238E27FC236}">
                <a16:creationId xmlns:a16="http://schemas.microsoft.com/office/drawing/2014/main" id="{0E344109-87B8-78D7-6CE0-BCFD23B69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762918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85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898D6-2C1C-7A17-57A0-5C680DFB64FE}"/>
              </a:ext>
            </a:extLst>
          </p:cNvPr>
          <p:cNvSpPr txBox="1"/>
          <p:nvPr/>
        </p:nvSpPr>
        <p:spPr>
          <a:xfrm>
            <a:off x="3921022" y="2828835"/>
            <a:ext cx="1301959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  <a:r>
              <a:rPr lang="en-US" altLang="ko-KR" sz="7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7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5925D807-6E2A-8F2A-5980-C7707B31D505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C80ACDF0-9289-8BDD-EDEE-C78D073B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7" name="자유형 4">
              <a:extLst>
                <a:ext uri="{FF2B5EF4-FFF2-40B4-BE49-F238E27FC236}">
                  <a16:creationId xmlns:a16="http://schemas.microsoft.com/office/drawing/2014/main" id="{33C2F5DA-C65C-57A3-269F-C9E814E9F3F6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5536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1BF71-86D3-0700-4BC4-A24AD6E7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3" y="1580945"/>
            <a:ext cx="3364843" cy="323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1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2A367-6A21-4A91-94E0-26089C72C9A4}"/>
              </a:ext>
            </a:extLst>
          </p:cNvPr>
          <p:cNvSpPr/>
          <p:nvPr/>
        </p:nvSpPr>
        <p:spPr>
          <a:xfrm>
            <a:off x="1527915" y="5760156"/>
            <a:ext cx="1164566" cy="121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8ABBF-CFDB-8DD6-D247-6259D3D0CEDF}"/>
              </a:ext>
            </a:extLst>
          </p:cNvPr>
          <p:cNvSpPr/>
          <p:nvPr/>
        </p:nvSpPr>
        <p:spPr>
          <a:xfrm>
            <a:off x="5793832" y="5760156"/>
            <a:ext cx="1164566" cy="12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0B615-0DA8-FA08-AC7E-DF883BF893D7}"/>
              </a:ext>
            </a:extLst>
          </p:cNvPr>
          <p:cNvSpPr txBox="1"/>
          <p:nvPr/>
        </p:nvSpPr>
        <p:spPr>
          <a:xfrm>
            <a:off x="3056871" y="55754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init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C442E-CF0C-9437-F39C-40E7B11EB3F0}"/>
              </a:ext>
            </a:extLst>
          </p:cNvPr>
          <p:cNvSpPr txBox="1"/>
          <p:nvPr/>
        </p:nvSpPr>
        <p:spPr>
          <a:xfrm>
            <a:off x="7322787" y="557549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goal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23ADC4-771D-4B35-6437-D9056ADD4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493" y="1612702"/>
            <a:ext cx="3899734" cy="3205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61ECDA-AB53-1378-7032-40AB6A8D0508}"/>
              </a:ext>
            </a:extLst>
          </p:cNvPr>
          <p:cNvSpPr txBox="1"/>
          <p:nvPr/>
        </p:nvSpPr>
        <p:spPr>
          <a:xfrm>
            <a:off x="6087414" y="482744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1702073" y="482744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345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1BF71-86D3-0700-4BC4-A24AD6E7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578" y="1597952"/>
            <a:ext cx="3364843" cy="323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1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2A367-6A21-4A91-94E0-26089C72C9A4}"/>
              </a:ext>
            </a:extLst>
          </p:cNvPr>
          <p:cNvSpPr/>
          <p:nvPr/>
        </p:nvSpPr>
        <p:spPr>
          <a:xfrm>
            <a:off x="1527915" y="5760156"/>
            <a:ext cx="1164566" cy="121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8ABBF-CFDB-8DD6-D247-6259D3D0CEDF}"/>
              </a:ext>
            </a:extLst>
          </p:cNvPr>
          <p:cNvSpPr/>
          <p:nvPr/>
        </p:nvSpPr>
        <p:spPr>
          <a:xfrm>
            <a:off x="5793832" y="5760156"/>
            <a:ext cx="1164566" cy="12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0B615-0DA8-FA08-AC7E-DF883BF893D7}"/>
              </a:ext>
            </a:extLst>
          </p:cNvPr>
          <p:cNvSpPr txBox="1"/>
          <p:nvPr/>
        </p:nvSpPr>
        <p:spPr>
          <a:xfrm>
            <a:off x="3056871" y="55754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init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C442E-CF0C-9437-F39C-40E7B11EB3F0}"/>
              </a:ext>
            </a:extLst>
          </p:cNvPr>
          <p:cNvSpPr txBox="1"/>
          <p:nvPr/>
        </p:nvSpPr>
        <p:spPr>
          <a:xfrm>
            <a:off x="7322787" y="557549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3996428" y="484444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경로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BEBB3AC-B7C7-9F94-2A1E-CB27323D22A3}"/>
                  </a:ext>
                </a:extLst>
              </p14:cNvPr>
              <p14:cNvContentPartPr/>
              <p14:nvPr/>
            </p14:nvContentPartPr>
            <p14:xfrm>
              <a:off x="4133708" y="2857088"/>
              <a:ext cx="910080" cy="5817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BEBB3AC-B7C7-9F94-2A1E-CB27323D22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708" y="2848088"/>
                <a:ext cx="9277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3875BDA-3D61-7773-F84F-53A7F51F637C}"/>
                  </a:ext>
                </a:extLst>
              </p14:cNvPr>
              <p14:cNvContentPartPr/>
              <p14:nvPr/>
            </p14:nvContentPartPr>
            <p14:xfrm>
              <a:off x="4110668" y="2413695"/>
              <a:ext cx="962280" cy="96804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3875BDA-3D61-7773-F84F-53A7F51F63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1668" y="2404695"/>
                <a:ext cx="979920" cy="9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49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1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3891144" y="549925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경로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Map1">
            <a:hlinkClick r:id="" action="ppaction://media"/>
            <a:extLst>
              <a:ext uri="{FF2B5EF4-FFF2-40B4-BE49-F238E27FC236}">
                <a16:creationId xmlns:a16="http://schemas.microsoft.com/office/drawing/2014/main" id="{02E3E00F-0ED9-EFBE-E626-0C97EA492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718519"/>
            <a:ext cx="8588812" cy="33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2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1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3891144" y="549925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경로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Map1_특이1">
            <a:hlinkClick r:id="" action="ppaction://media"/>
            <a:extLst>
              <a:ext uri="{FF2B5EF4-FFF2-40B4-BE49-F238E27FC236}">
                <a16:creationId xmlns:a16="http://schemas.microsoft.com/office/drawing/2014/main" id="{0F3F5B1B-5F04-C88A-FA08-8F81929A9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762918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1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1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3891144" y="5499259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경로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Map1_특이2">
            <a:hlinkClick r:id="" action="ppaction://media"/>
            <a:extLst>
              <a:ext uri="{FF2B5EF4-FFF2-40B4-BE49-F238E27FC236}">
                <a16:creationId xmlns:a16="http://schemas.microsoft.com/office/drawing/2014/main" id="{1E29D0E2-1608-C3D7-A411-D69AAA54D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910464"/>
            <a:ext cx="8588812" cy="33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8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2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2A367-6A21-4A91-94E0-26089C72C9A4}"/>
              </a:ext>
            </a:extLst>
          </p:cNvPr>
          <p:cNvSpPr/>
          <p:nvPr/>
        </p:nvSpPr>
        <p:spPr>
          <a:xfrm>
            <a:off x="1527915" y="5760156"/>
            <a:ext cx="1164566" cy="121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8ABBF-CFDB-8DD6-D247-6259D3D0CEDF}"/>
              </a:ext>
            </a:extLst>
          </p:cNvPr>
          <p:cNvSpPr/>
          <p:nvPr/>
        </p:nvSpPr>
        <p:spPr>
          <a:xfrm>
            <a:off x="5793832" y="5760156"/>
            <a:ext cx="1164566" cy="12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0B615-0DA8-FA08-AC7E-DF883BF893D7}"/>
              </a:ext>
            </a:extLst>
          </p:cNvPr>
          <p:cNvSpPr txBox="1"/>
          <p:nvPr/>
        </p:nvSpPr>
        <p:spPr>
          <a:xfrm>
            <a:off x="3056871" y="55754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init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C442E-CF0C-9437-F39C-40E7B11EB3F0}"/>
              </a:ext>
            </a:extLst>
          </p:cNvPr>
          <p:cNvSpPr txBox="1"/>
          <p:nvPr/>
        </p:nvSpPr>
        <p:spPr>
          <a:xfrm>
            <a:off x="7322787" y="557549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1ECDA-AB53-1378-7032-40AB6A8D0508}"/>
              </a:ext>
            </a:extLst>
          </p:cNvPr>
          <p:cNvSpPr txBox="1"/>
          <p:nvPr/>
        </p:nvSpPr>
        <p:spPr>
          <a:xfrm>
            <a:off x="6087414" y="482744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1702073" y="482744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장면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119C4-7C6A-8DFC-369E-6C1B1FA4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68" y="1551476"/>
            <a:ext cx="3360457" cy="3239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3C4CE3-E9F7-9E68-06CC-C9C1EAA22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45" y="1555790"/>
            <a:ext cx="4169858" cy="32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5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2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2518172" y="549925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짧은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2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Map1_짧은막대">
            <a:hlinkClick r:id="" action="ppaction://media"/>
            <a:extLst>
              <a:ext uri="{FF2B5EF4-FFF2-40B4-BE49-F238E27FC236}">
                <a16:creationId xmlns:a16="http://schemas.microsoft.com/office/drawing/2014/main" id="{C7921059-AC89-293E-F2A8-A72FDFC84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762919"/>
            <a:ext cx="8588812" cy="33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2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C61BE-9B39-4EE2-970A-CC9E92A1084D}"/>
              </a:ext>
            </a:extLst>
          </p:cNvPr>
          <p:cNvGrpSpPr/>
          <p:nvPr/>
        </p:nvGrpSpPr>
        <p:grpSpPr>
          <a:xfrm>
            <a:off x="277594" y="6409502"/>
            <a:ext cx="8854826" cy="425841"/>
            <a:chOff x="1161188" y="6409502"/>
            <a:chExt cx="7971232" cy="425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76DF43-CA51-4E56-9C68-7B859510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sp>
          <p:nvSpPr>
            <p:cNvPr id="22" name="자유형 4">
              <a:extLst>
                <a:ext uri="{FF2B5EF4-FFF2-40B4-BE49-F238E27FC236}">
                  <a16:creationId xmlns:a16="http://schemas.microsoft.com/office/drawing/2014/main" id="{71AFDB92-8DC3-4FF9-94D7-A4400E80A6F4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23BCB5A7-30CC-4FE9-A6C8-CD32A7FB29CF}"/>
              </a:ext>
            </a:extLst>
          </p:cNvPr>
          <p:cNvSpPr/>
          <p:nvPr/>
        </p:nvSpPr>
        <p:spPr>
          <a:xfrm>
            <a:off x="277594" y="327905"/>
            <a:ext cx="8588812" cy="439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HW3 – RRT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AC4E0-407A-BAC6-0FA3-8AEF4D09D59E}"/>
              </a:ext>
            </a:extLst>
          </p:cNvPr>
          <p:cNvSpPr txBox="1"/>
          <p:nvPr/>
        </p:nvSpPr>
        <p:spPr>
          <a:xfrm>
            <a:off x="277594" y="95924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Level: 2</a:t>
            </a:r>
            <a:endParaRPr lang="ko-KR" altLang="en-US" sz="2400" b="1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E6F93-B77B-94E2-0D53-B0926BCC8A0B}"/>
              </a:ext>
            </a:extLst>
          </p:cNvPr>
          <p:cNvSpPr txBox="1"/>
          <p:nvPr/>
        </p:nvSpPr>
        <p:spPr>
          <a:xfrm>
            <a:off x="2518172" y="5499259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 막대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(Planning 1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Map1_긴막대">
            <a:hlinkClick r:id="" action="ppaction://media"/>
            <a:extLst>
              <a:ext uri="{FF2B5EF4-FFF2-40B4-BE49-F238E27FC236}">
                <a16:creationId xmlns:a16="http://schemas.microsoft.com/office/drawing/2014/main" id="{0515CBB1-4521-AE17-46B4-1489FD8A3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94" y="1954739"/>
            <a:ext cx="8588812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7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23246</TotalTime>
  <Words>186</Words>
  <Application>Microsoft Office PowerPoint</Application>
  <PresentationFormat>화면 슬라이드 쇼(4:3)</PresentationFormat>
  <Paragraphs>61</Paragraphs>
  <Slides>16</Slides>
  <Notes>16</Notes>
  <HiddenSlides>0</HiddenSlides>
  <MMClips>9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HY견고딕</vt:lpstr>
      <vt:lpstr>Calibri Light</vt:lpstr>
      <vt:lpstr>Calibri</vt:lpstr>
      <vt:lpstr>Arial</vt:lpstr>
      <vt:lpstr>배달의민족 도현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윤한얼</dc:creator>
  <cp:lastModifiedBy>정호진</cp:lastModifiedBy>
  <cp:revision>926</cp:revision>
  <dcterms:created xsi:type="dcterms:W3CDTF">2017-12-03T15:19:37Z</dcterms:created>
  <dcterms:modified xsi:type="dcterms:W3CDTF">2022-11-09T05:41:34Z</dcterms:modified>
</cp:coreProperties>
</file>